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jg0ri4KzVhz1PVqMjUsMnAe61u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ets, Steven M" userId="50fc532f-88ae-47ae-b326-2309ab6b6665" providerId="ADAL" clId="{9608C033-666A-420C-A60E-0AEAEF79E925}"/>
    <pc:docChg chg="modSld">
      <pc:chgData name="Sheets, Steven M" userId="50fc532f-88ae-47ae-b326-2309ab6b6665" providerId="ADAL" clId="{9608C033-666A-420C-A60E-0AEAEF79E925}" dt="2020-09-24T03:17:55.671" v="26" actId="20577"/>
      <pc:docMkLst>
        <pc:docMk/>
      </pc:docMkLst>
      <pc:sldChg chg="addSp modSp modTransition modAnim">
        <pc:chgData name="Sheets, Steven M" userId="50fc532f-88ae-47ae-b326-2309ab6b6665" providerId="ADAL" clId="{9608C033-666A-420C-A60E-0AEAEF79E925}" dt="2020-09-24T03:06:35.463" v="13" actId="1076"/>
        <pc:sldMkLst>
          <pc:docMk/>
          <pc:sldMk cId="0" sldId="259"/>
        </pc:sldMkLst>
        <pc:spChg chg="mod">
          <ac:chgData name="Sheets, Steven M" userId="50fc532f-88ae-47ae-b326-2309ab6b6665" providerId="ADAL" clId="{9608C033-666A-420C-A60E-0AEAEF79E925}" dt="2020-09-24T03:06:11.518" v="7" actId="14100"/>
          <ac:spMkLst>
            <pc:docMk/>
            <pc:sldMk cId="0" sldId="259"/>
            <ac:spMk id="113" creationId="{00000000-0000-0000-0000-000000000000}"/>
          </ac:spMkLst>
        </pc:spChg>
        <pc:spChg chg="mod">
          <ac:chgData name="Sheets, Steven M" userId="50fc532f-88ae-47ae-b326-2309ab6b6665" providerId="ADAL" clId="{9608C033-666A-420C-A60E-0AEAEF79E925}" dt="2020-09-24T03:06:09.430" v="6" actId="14100"/>
          <ac:spMkLst>
            <pc:docMk/>
            <pc:sldMk cId="0" sldId="259"/>
            <ac:spMk id="114" creationId="{00000000-0000-0000-0000-000000000000}"/>
          </ac:spMkLst>
        </pc:spChg>
        <pc:picChg chg="add mod">
          <ac:chgData name="Sheets, Steven M" userId="50fc532f-88ae-47ae-b326-2309ab6b6665" providerId="ADAL" clId="{9608C033-666A-420C-A60E-0AEAEF79E925}" dt="2020-09-24T03:06:35.463" v="13" actId="1076"/>
          <ac:picMkLst>
            <pc:docMk/>
            <pc:sldMk cId="0" sldId="259"/>
            <ac:picMk id="2" creationId="{107D5754-B087-4CF4-B7A2-3370C02322F9}"/>
          </ac:picMkLst>
        </pc:picChg>
      </pc:sldChg>
      <pc:sldChg chg="modSp">
        <pc:chgData name="Sheets, Steven M" userId="50fc532f-88ae-47ae-b326-2309ab6b6665" providerId="ADAL" clId="{9608C033-666A-420C-A60E-0AEAEF79E925}" dt="2020-09-24T03:17:55.671" v="26" actId="20577"/>
        <pc:sldMkLst>
          <pc:docMk/>
          <pc:sldMk cId="0" sldId="260"/>
        </pc:sldMkLst>
        <pc:spChg chg="mod">
          <ac:chgData name="Sheets, Steven M" userId="50fc532f-88ae-47ae-b326-2309ab6b6665" providerId="ADAL" clId="{9608C033-666A-420C-A60E-0AEAEF79E925}" dt="2020-09-24T03:17:55.671" v="26" actId="20577"/>
          <ac:spMkLst>
            <pc:docMk/>
            <pc:sldMk cId="0" sldId="260"/>
            <ac:spMk id="121" creationId="{00000000-0000-0000-0000-000000000000}"/>
          </ac:spMkLst>
        </pc:spChg>
      </pc:sldChg>
      <pc:sldChg chg="addSp modSp modTransition modAnim">
        <pc:chgData name="Sheets, Steven M" userId="50fc532f-88ae-47ae-b326-2309ab6b6665" providerId="ADAL" clId="{9608C033-666A-420C-A60E-0AEAEF79E925}" dt="2020-09-24T03:07:00.982" v="18" actId="1076"/>
        <pc:sldMkLst>
          <pc:docMk/>
          <pc:sldMk cId="0" sldId="261"/>
        </pc:sldMkLst>
        <pc:picChg chg="add mod">
          <ac:chgData name="Sheets, Steven M" userId="50fc532f-88ae-47ae-b326-2309ab6b6665" providerId="ADAL" clId="{9608C033-666A-420C-A60E-0AEAEF79E925}" dt="2020-09-24T03:07:00.982" v="18" actId="1076"/>
          <ac:picMkLst>
            <pc:docMk/>
            <pc:sldMk cId="0" sldId="261"/>
            <ac:picMk id="2" creationId="{64412D0B-7A32-49FC-A547-86421FE24A4D}"/>
          </ac:picMkLst>
        </pc:picChg>
      </pc:sldChg>
      <pc:sldChg chg="addSp modSp modTransition modAnim">
        <pc:chgData name="Sheets, Steven M" userId="50fc532f-88ae-47ae-b326-2309ab6b6665" providerId="ADAL" clId="{9608C033-666A-420C-A60E-0AEAEF79E925}" dt="2020-09-24T03:15:08.326" v="25" actId="1076"/>
        <pc:sldMkLst>
          <pc:docMk/>
          <pc:sldMk cId="0" sldId="263"/>
        </pc:sldMkLst>
        <pc:picChg chg="add mod">
          <ac:chgData name="Sheets, Steven M" userId="50fc532f-88ae-47ae-b326-2309ab6b6665" providerId="ADAL" clId="{9608C033-666A-420C-A60E-0AEAEF79E925}" dt="2020-09-24T03:15:08.326" v="25" actId="1076"/>
          <ac:picMkLst>
            <pc:docMk/>
            <pc:sldMk cId="0" sldId="263"/>
            <ac:picMk id="2" creationId="{1DFBF4E1-B332-4F52-B4E5-CB25DDECD0DE}"/>
          </ac:picMkLst>
        </pc:picChg>
      </pc:sldChg>
    </pc:docChg>
  </pc:docChgLst>
  <pc:docChgLst>
    <pc:chgData name="Steven Sheets" userId="50fc532f-88ae-47ae-b326-2309ab6b6665" providerId="ADAL" clId="{9608C033-666A-420C-A60E-0AEAEF79E925}"/>
    <pc:docChg chg="modSld">
      <pc:chgData name="Steven Sheets" userId="50fc532f-88ae-47ae-b326-2309ab6b6665" providerId="ADAL" clId="{9608C033-666A-420C-A60E-0AEAEF79E925}" dt="2020-09-24T02:06:48.542" v="40" actId="1076"/>
      <pc:docMkLst>
        <pc:docMk/>
      </pc:docMkLst>
      <pc:sldChg chg="addSp modSp modTransition modAnim">
        <pc:chgData name="Steven Sheets" userId="50fc532f-88ae-47ae-b326-2309ab6b6665" providerId="ADAL" clId="{9608C033-666A-420C-A60E-0AEAEF79E925}" dt="2020-09-24T02:06:48.542" v="40" actId="1076"/>
        <pc:sldMkLst>
          <pc:docMk/>
          <pc:sldMk cId="0" sldId="256"/>
        </pc:sldMkLst>
        <pc:picChg chg="add mod">
          <ac:chgData name="Steven Sheets" userId="50fc532f-88ae-47ae-b326-2309ab6b6665" providerId="ADAL" clId="{9608C033-666A-420C-A60E-0AEAEF79E925}" dt="2020-09-24T02:06:48.542" v="40" actId="1076"/>
          <ac:picMkLst>
            <pc:docMk/>
            <pc:sldMk cId="0" sldId="256"/>
            <ac:picMk id="2" creationId="{0CC3D586-BCDA-4F5E-8CFF-70B3C3DB7C71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25:57.141" v="8" actId="1076"/>
        <pc:sldMkLst>
          <pc:docMk/>
          <pc:sldMk cId="0" sldId="257"/>
        </pc:sldMkLst>
        <pc:picChg chg="add mod">
          <ac:chgData name="Steven Sheets" userId="50fc532f-88ae-47ae-b326-2309ab6b6665" providerId="ADAL" clId="{9608C033-666A-420C-A60E-0AEAEF79E925}" dt="2020-09-24T01:25:57.141" v="8" actId="1076"/>
          <ac:picMkLst>
            <pc:docMk/>
            <pc:sldMk cId="0" sldId="257"/>
            <ac:picMk id="2" creationId="{1DF2CF65-C83A-4589-A264-171A5E274E62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27:18.302" v="16" actId="1076"/>
        <pc:sldMkLst>
          <pc:docMk/>
          <pc:sldMk cId="0" sldId="258"/>
        </pc:sldMkLst>
        <pc:picChg chg="add mod">
          <ac:chgData name="Steven Sheets" userId="50fc532f-88ae-47ae-b326-2309ab6b6665" providerId="ADAL" clId="{9608C033-666A-420C-A60E-0AEAEF79E925}" dt="2020-09-24T01:27:18.302" v="16" actId="1076"/>
          <ac:picMkLst>
            <pc:docMk/>
            <pc:sldMk cId="0" sldId="258"/>
            <ac:picMk id="2" creationId="{FECEC9CB-2E9D-4FFD-A8DB-133D07804E77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38:14.345" v="24" actId="1076"/>
        <pc:sldMkLst>
          <pc:docMk/>
          <pc:sldMk cId="0" sldId="260"/>
        </pc:sldMkLst>
        <pc:picChg chg="add mod">
          <ac:chgData name="Steven Sheets" userId="50fc532f-88ae-47ae-b326-2309ab6b6665" providerId="ADAL" clId="{9608C033-666A-420C-A60E-0AEAEF79E925}" dt="2020-09-24T01:38:14.345" v="24" actId="1076"/>
          <ac:picMkLst>
            <pc:docMk/>
            <pc:sldMk cId="0" sldId="260"/>
            <ac:picMk id="2" creationId="{468603AB-F564-4885-8ACF-99A6F3FB125B}"/>
          </ac:picMkLst>
        </pc:picChg>
      </pc:sldChg>
      <pc:sldChg chg="addSp delSp">
        <pc:chgData name="Steven Sheets" userId="50fc532f-88ae-47ae-b326-2309ab6b6665" providerId="ADAL" clId="{9608C033-666A-420C-A60E-0AEAEF79E925}" dt="2020-09-24T00:48:09.889" v="1"/>
        <pc:sldMkLst>
          <pc:docMk/>
          <pc:sldMk cId="0" sldId="261"/>
        </pc:sldMkLst>
        <pc:picChg chg="add del">
          <ac:chgData name="Steven Sheets" userId="50fc532f-88ae-47ae-b326-2309ab6b6665" providerId="ADAL" clId="{9608C033-666A-420C-A60E-0AEAEF79E925}" dt="2020-09-24T00:48:09.889" v="1"/>
          <ac:picMkLst>
            <pc:docMk/>
            <pc:sldMk cId="0" sldId="261"/>
            <ac:picMk id="1026" creationId="{0585B32F-6744-4644-831A-C4CF3B5C2AEE}"/>
          </ac:picMkLst>
        </pc:picChg>
      </pc:sldChg>
      <pc:sldChg chg="addSp modSp modTransition modAnim">
        <pc:chgData name="Steven Sheets" userId="50fc532f-88ae-47ae-b326-2309ab6b6665" providerId="ADAL" clId="{9608C033-666A-420C-A60E-0AEAEF79E925}" dt="2020-09-24T01:39:50.622" v="32"/>
        <pc:sldMkLst>
          <pc:docMk/>
          <pc:sldMk cId="0" sldId="262"/>
        </pc:sldMkLst>
        <pc:picChg chg="add mod">
          <ac:chgData name="Steven Sheets" userId="50fc532f-88ae-47ae-b326-2309ab6b6665" providerId="ADAL" clId="{9608C033-666A-420C-A60E-0AEAEF79E925}" dt="2020-09-24T01:39:50.622" v="32"/>
          <ac:picMkLst>
            <pc:docMk/>
            <pc:sldMk cId="0" sldId="262"/>
            <ac:picMk id="2" creationId="{1FA88181-C45F-413C-94E3-6B29C5852431}"/>
          </ac:picMkLst>
        </pc:picChg>
      </pc:sldChg>
    </pc:docChg>
  </pc:docChgLst>
</pc:chgInfo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b0344a86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g9b0344a86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 rot="5400000">
            <a:off x="4186958" y="-1138958"/>
            <a:ext cx="3818083" cy="106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ITLE_AND_VERTICAL_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 rot="5400000">
            <a:off x="7619997" y="2286000"/>
            <a:ext cx="5334001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 rot="5400000">
            <a:off x="1905000" y="-381000"/>
            <a:ext cx="5334001" cy="7619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2"/>
          </p:nvPr>
        </p:nvSpPr>
        <p:spPr>
          <a:xfrm>
            <a:off x="6278879" y="2285999"/>
            <a:ext cx="5151121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2"/>
          </p:nvPr>
        </p:nvSpPr>
        <p:spPr>
          <a:xfrm>
            <a:off x="762000" y="3048000"/>
            <a:ext cx="5151119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3"/>
          </p:nvPr>
        </p:nvSpPr>
        <p:spPr>
          <a:xfrm>
            <a:off x="6278878" y="2286000"/>
            <a:ext cx="5151122" cy="76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4"/>
          </p:nvPr>
        </p:nvSpPr>
        <p:spPr>
          <a:xfrm>
            <a:off x="6278878" y="3048000"/>
            <a:ext cx="5151122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_WITH_CAPTION_TEXT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body" idx="1"/>
          </p:nvPr>
        </p:nvSpPr>
        <p:spPr>
          <a:xfrm>
            <a:off x="5334000" y="762001"/>
            <a:ext cx="6096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2"/>
          </p:nvPr>
        </p:nvSpPr>
        <p:spPr>
          <a:xfrm>
            <a:off x="762000" y="2286000"/>
            <a:ext cx="3810000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_WITH_CAPTION_TEXT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>
            <a:spLocks noGrp="1"/>
          </p:cNvSpPr>
          <p:nvPr>
            <p:ph type="pic" idx="2"/>
          </p:nvPr>
        </p:nvSpPr>
        <p:spPr>
          <a:xfrm>
            <a:off x="5334000" y="762001"/>
            <a:ext cx="6021388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762001" y="2286000"/>
            <a:ext cx="3809999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/>
          <p:nvPr/>
        </p:nvSpPr>
        <p:spPr>
          <a:xfrm>
            <a:off x="8157843" y="6244836"/>
            <a:ext cx="4034156" cy="613164"/>
          </a:xfrm>
          <a:custGeom>
            <a:avLst/>
            <a:gdLst/>
            <a:ahLst/>
            <a:cxnLst/>
            <a:rect l="l" t="t" r="r" b="b"/>
            <a:pathLst>
              <a:path w="4034156" h="613164" extrusionOk="0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venir"/>
              <a:buNone/>
            </a:pPr>
            <a:endParaRPr sz="15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8"/>
          <p:cNvSpPr/>
          <p:nvPr/>
        </p:nvSpPr>
        <p:spPr>
          <a:xfrm>
            <a:off x="1" y="688126"/>
            <a:ext cx="448491" cy="1634252"/>
          </a:xfrm>
          <a:custGeom>
            <a:avLst/>
            <a:gdLst/>
            <a:ahLst/>
            <a:cxnLst/>
            <a:rect l="l" t="t" r="r" b="b"/>
            <a:pathLst>
              <a:path w="448491" h="1634252" extrusionOk="0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8;p8"/>
          <p:cNvSpPr/>
          <p:nvPr/>
        </p:nvSpPr>
        <p:spPr>
          <a:xfrm>
            <a:off x="7309459" y="6144069"/>
            <a:ext cx="4418271" cy="718159"/>
          </a:xfrm>
          <a:custGeom>
            <a:avLst/>
            <a:gdLst/>
            <a:ahLst/>
            <a:cxnLst/>
            <a:rect l="l" t="t" r="r" b="b"/>
            <a:pathLst>
              <a:path w="4418271" h="718159" extrusionOk="0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 w="127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9;p8"/>
          <p:cNvSpPr txBox="1"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25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dt" idx="10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ftr" idx="11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microsoft.com/office/2007/relationships/hdphoto" Target="../media/hdphoto1.wdp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microsoft.com/office/2007/relationships/hdphoto" Target="../media/hdphoto1.wdp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5">
            <a:alphaModFix/>
          </a:blip>
          <a:srcRect t="6275" b="6286"/>
          <a:stretch/>
        </p:blipFill>
        <p:spPr>
          <a:xfrm>
            <a:off x="20" y="10"/>
            <a:ext cx="1220722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0" y="0"/>
            <a:ext cx="5578823" cy="6028256"/>
          </a:xfrm>
          <a:custGeom>
            <a:avLst/>
            <a:gdLst/>
            <a:ahLst/>
            <a:cxnLst/>
            <a:rect l="l" t="t" r="r" b="b"/>
            <a:pathLst>
              <a:path w="5578823" h="6028256" extrusionOk="0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dk2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-1" y="0"/>
            <a:ext cx="5704117" cy="6096000"/>
          </a:xfrm>
          <a:custGeom>
            <a:avLst/>
            <a:gdLst/>
            <a:ahLst/>
            <a:cxnLst/>
            <a:rect l="l" t="t" r="r" b="b"/>
            <a:pathLst>
              <a:path w="5704117" h="6096000" extrusionOk="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 cap="flat" cmpd="sng">
            <a:solidFill>
              <a:srgbClr val="9EE0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656940" y="949911"/>
            <a:ext cx="4536497" cy="2127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7200">
                <a:latin typeface="Times New Roman" panose="02020603050405020304" pitchFamily="18" charset="0"/>
                <a:cs typeface="Times New Roman" panose="02020603050405020304" pitchFamily="18" charset="0"/>
              </a:rPr>
              <a:t>Lightning Talk </a:t>
            </a:r>
            <a:endParaRPr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subTitle" idx="1"/>
          </p:nvPr>
        </p:nvSpPr>
        <p:spPr>
          <a:xfrm>
            <a:off x="656931" y="3048000"/>
            <a:ext cx="3471169" cy="9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</a:t>
            </a:r>
            <a:endParaRPr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5704125" y="0"/>
            <a:ext cx="5973900" cy="178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8627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90"/>
              <a:buFont typeface="Arial"/>
              <a:buNone/>
            </a:pPr>
            <a:endParaRPr sz="229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656940" y="4163725"/>
            <a:ext cx="3400156" cy="1500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Team: sdmay21-51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Logan Anderson, Nicholas Heger, Steven Sheets, James Volpe, Jared Weiland</a:t>
            </a:r>
            <a:endParaRPr sz="20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pic>
        <p:nvPicPr>
          <p:cNvPr id="2" name="introduction_slide">
            <a:hlinkClick r:id="" action="ppaction://media"/>
            <a:extLst>
              <a:ext uri="{FF2B5EF4-FFF2-40B4-BE49-F238E27FC236}">
                <a16:creationId xmlns:a16="http://schemas.microsoft.com/office/drawing/2014/main" id="{0CC3D586-BCDA-4F5E-8CFF-70B3C3DB7C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36760" y="1817702"/>
            <a:ext cx="3222595" cy="32225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68"/>
    </mc:Choice>
    <mc:Fallback xmlns="">
      <p:transition spd="slow" advTm="12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762000" y="390617"/>
            <a:ext cx="10668000" cy="167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  <a:endParaRPr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Google Shape;100;p3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Crowdsourcing Algorithm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 tasks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Assign workers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&amp; Web Application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roject_Objectives (1)">
            <a:hlinkClick r:id="" action="ppaction://media"/>
            <a:extLst>
              <a:ext uri="{FF2B5EF4-FFF2-40B4-BE49-F238E27FC236}">
                <a16:creationId xmlns:a16="http://schemas.microsoft.com/office/drawing/2014/main" id="{1DF2CF65-C83A-4589-A264-171A5E274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21336" y="3369076"/>
            <a:ext cx="2562688" cy="25626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84"/>
    </mc:Choice>
    <mc:Fallback xmlns="">
      <p:transition spd="slow" advTm="35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762000" y="443884"/>
            <a:ext cx="10668000" cy="163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" name="Google Shape;106;p4"/>
          <p:cNvSpPr txBox="1">
            <a:spLocks noGrp="1"/>
          </p:cNvSpPr>
          <p:nvPr>
            <p:ph type="body" idx="1"/>
          </p:nvPr>
        </p:nvSpPr>
        <p:spPr>
          <a:xfrm>
            <a:off x="762000" y="2286000"/>
            <a:ext cx="53340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Frontend: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App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" name="Google Shape;107;p4"/>
          <p:cNvSpPr txBox="1"/>
          <p:nvPr/>
        </p:nvSpPr>
        <p:spPr>
          <a:xfrm>
            <a:off x="6096000" y="2286000"/>
            <a:ext cx="5667300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marR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Backend:</a:t>
            </a:r>
            <a:endParaRPr sz="40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457200" marR="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Server</a:t>
            </a:r>
            <a:endParaRPr sz="40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457200" marR="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US" sz="4000" b="0" i="0" u="none" strike="noStrike" cap="none" dirty="0">
                <a:solidFill>
                  <a:schemeClr val="lt1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DB (Workers, Task Generators)</a:t>
            </a:r>
            <a:endParaRPr sz="400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2" name="System_Architecture (1)">
            <a:hlinkClick r:id="" action="ppaction://media"/>
            <a:extLst>
              <a:ext uri="{FF2B5EF4-FFF2-40B4-BE49-F238E27FC236}">
                <a16:creationId xmlns:a16="http://schemas.microsoft.com/office/drawing/2014/main" id="{FECEC9CB-2E9D-4FFD-A8DB-133D07804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8951" y="1772926"/>
            <a:ext cx="2434349" cy="2434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8"/>
    </mc:Choice>
    <mc:Fallback xmlns="">
      <p:transition spd="slow" advTm="15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"/>
          <p:cNvSpPr txBox="1">
            <a:spLocks noGrp="1"/>
          </p:cNvSpPr>
          <p:nvPr>
            <p:ph type="title"/>
          </p:nvPr>
        </p:nvSpPr>
        <p:spPr>
          <a:xfrm>
            <a:off x="762000" y="488272"/>
            <a:ext cx="10668000" cy="152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endParaRPr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3" name="Google Shape;113;p5"/>
          <p:cNvSpPr txBox="1">
            <a:spLocks noGrp="1"/>
          </p:cNvSpPr>
          <p:nvPr>
            <p:ph type="body" idx="1"/>
          </p:nvPr>
        </p:nvSpPr>
        <p:spPr>
          <a:xfrm>
            <a:off x="762000" y="2285999"/>
            <a:ext cx="5151000" cy="2946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(tentative)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based script: React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Shell Architecture: Android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2"/>
          </p:nvPr>
        </p:nvSpPr>
        <p:spPr>
          <a:xfrm>
            <a:off x="6033624" y="2286000"/>
            <a:ext cx="5995619" cy="2946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Backend (tentative)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architecture: Spring Boot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SQL, MongoDB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5" name="Google Shape;115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1937" y="5232090"/>
            <a:ext cx="2402126" cy="126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Lightning_Talk_Technologies">
            <a:hlinkClick r:id="" action="ppaction://media"/>
            <a:extLst>
              <a:ext uri="{FF2B5EF4-FFF2-40B4-BE49-F238E27FC236}">
                <a16:creationId xmlns:a16="http://schemas.microsoft.com/office/drawing/2014/main" id="{107D5754-B087-4CF4-B7A2-3370C0232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2757" y="123548"/>
            <a:ext cx="2536054" cy="25360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44"/>
    </mc:Choice>
    <mc:Fallback xmlns="">
      <p:transition spd="slow" advTm="26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b0344a868_0_2"/>
          <p:cNvSpPr txBox="1">
            <a:spLocks noGrp="1"/>
          </p:cNvSpPr>
          <p:nvPr>
            <p:ph type="title"/>
          </p:nvPr>
        </p:nvSpPr>
        <p:spPr>
          <a:xfrm>
            <a:off x="762000" y="275209"/>
            <a:ext cx="10668000" cy="1657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Tracking/Management</a:t>
            </a:r>
            <a:endParaRPr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Google Shape;121;g9b0344a868_0_2"/>
          <p:cNvSpPr txBox="1">
            <a:spLocks noGrp="1"/>
          </p:cNvSpPr>
          <p:nvPr>
            <p:ph type="body" idx="1"/>
          </p:nvPr>
        </p:nvSpPr>
        <p:spPr>
          <a:xfrm>
            <a:off x="761999" y="2286000"/>
            <a:ext cx="6162583" cy="3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Control: GitLab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Tracking: Trello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Tracking: Google Drive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Communication: Discord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2" name="Google Shape;122;g9b0344a868_0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9261" y="2050742"/>
            <a:ext cx="1509536" cy="1465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9b0344a868_0_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34874" y="2168371"/>
            <a:ext cx="3126155" cy="155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9b0344a868_0_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31190" y="4084815"/>
            <a:ext cx="1733524" cy="1444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9b0344a868_0_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24582" y="3844150"/>
            <a:ext cx="1958895" cy="1928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rogressTracking">
            <a:hlinkClick r:id="" action="ppaction://media"/>
            <a:extLst>
              <a:ext uri="{FF2B5EF4-FFF2-40B4-BE49-F238E27FC236}">
                <a16:creationId xmlns:a16="http://schemas.microsoft.com/office/drawing/2014/main" id="{468603AB-F564-4885-8ACF-99A6F3FB12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42740" y="2050742"/>
            <a:ext cx="1751637" cy="1751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64"/>
    </mc:Choice>
    <mc:Fallback xmlns="">
      <p:transition spd="slow" advTm="21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"/>
          <p:cNvSpPr txBox="1">
            <a:spLocks noGrp="1"/>
          </p:cNvSpPr>
          <p:nvPr>
            <p:ph type="title"/>
          </p:nvPr>
        </p:nvSpPr>
        <p:spPr>
          <a:xfrm>
            <a:off x="762000" y="124288"/>
            <a:ext cx="10668000" cy="1473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Considerations</a:t>
            </a:r>
            <a:endParaRPr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1" name="Google Shape;131;p6"/>
          <p:cNvSpPr txBox="1">
            <a:spLocks noGrp="1"/>
          </p:cNvSpPr>
          <p:nvPr>
            <p:ph type="body" idx="1"/>
          </p:nvPr>
        </p:nvSpPr>
        <p:spPr>
          <a:xfrm>
            <a:off x="761999" y="1519950"/>
            <a:ext cx="10494885" cy="53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 to optimize: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of tasks: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Skill-sets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requirement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0" lvl="3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of jobs, each requiring specific skills.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of workers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Skill-sets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Ranking/quality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34290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 (per hour/skill)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xd">
            <a:hlinkClick r:id="" action="ppaction://media"/>
            <a:extLst>
              <a:ext uri="{FF2B5EF4-FFF2-40B4-BE49-F238E27FC236}">
                <a16:creationId xmlns:a16="http://schemas.microsoft.com/office/drawing/2014/main" id="{64412D0B-7A32-49FC-A547-86421FE24A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86329" y="1743722"/>
            <a:ext cx="3370555" cy="33705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56"/>
    </mc:Choice>
    <mc:Fallback xmlns="">
      <p:transition spd="slow" advTm="39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>
            <a:spLocks noGrp="1"/>
          </p:cNvSpPr>
          <p:nvPr>
            <p:ph type="title"/>
          </p:nvPr>
        </p:nvSpPr>
        <p:spPr>
          <a:xfrm>
            <a:off x="3417172" y="0"/>
            <a:ext cx="5357656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7" name="Google Shape;137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00067" y="941034"/>
            <a:ext cx="7791865" cy="5848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BlockDiagram">
            <a:hlinkClick r:id="" action="ppaction://media"/>
            <a:extLst>
              <a:ext uri="{FF2B5EF4-FFF2-40B4-BE49-F238E27FC236}">
                <a16:creationId xmlns:a16="http://schemas.microsoft.com/office/drawing/2014/main" id="{1FA88181-C45F-413C-94E3-6B29C58524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6022" y="2503560"/>
            <a:ext cx="1850879" cy="18508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96"/>
    </mc:Choice>
    <mc:Fallback xmlns="">
      <p:transition spd="slow" advTm="79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2437295" y="0"/>
            <a:ext cx="7317409" cy="11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Plan/Gantt Chart</a:t>
            </a:r>
            <a:endParaRPr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768" y="1042201"/>
            <a:ext cx="11922464" cy="5580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cording (2)">
            <a:hlinkClick r:id="" action="ppaction://media"/>
            <a:extLst>
              <a:ext uri="{FF2B5EF4-FFF2-40B4-BE49-F238E27FC236}">
                <a16:creationId xmlns:a16="http://schemas.microsoft.com/office/drawing/2014/main" id="{1DFBF4E1-B332-4F52-B4E5-CB25DDECD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41110" y="1863572"/>
            <a:ext cx="2873406" cy="28734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016"/>
    </mc:Choice>
    <mc:Fallback xmlns="">
      <p:transition spd="slow" advTm="149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Slipstream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148</Words>
  <Application>Microsoft Office PowerPoint</Application>
  <PresentationFormat>Widescreen</PresentationFormat>
  <Paragraphs>42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</vt:lpstr>
      <vt:lpstr>Times New Roman</vt:lpstr>
      <vt:lpstr>PebbleVTI</vt:lpstr>
      <vt:lpstr>Lightning Talk </vt:lpstr>
      <vt:lpstr>Project Objectives</vt:lpstr>
      <vt:lpstr>System Architecture</vt:lpstr>
      <vt:lpstr>Technologies</vt:lpstr>
      <vt:lpstr>Progress Tracking/Management</vt:lpstr>
      <vt:lpstr>Algorithm Considerations</vt:lpstr>
      <vt:lpstr>Block Diagram</vt:lpstr>
      <vt:lpstr>Project Plan/Gantt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Lightning Talk – </dc:title>
  <dc:creator>Steven Sheets</dc:creator>
  <cp:lastModifiedBy>Sheets, Steven M</cp:lastModifiedBy>
  <cp:revision>3</cp:revision>
  <dcterms:created xsi:type="dcterms:W3CDTF">2020-09-07T22:29:47Z</dcterms:created>
  <dcterms:modified xsi:type="dcterms:W3CDTF">2020-09-24T03:17:59Z</dcterms:modified>
</cp:coreProperties>
</file>